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나눔고딕" panose="020D0604000000000000" pitchFamily="50" charset="-127"/>
      <p:regular r:id="rId10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B63C9-E754-4EEA-9854-B6242745C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44C3DF-457A-4303-B66F-3D3EADFE0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2E445C-5AE2-4A28-8C84-AD9A2A8E8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67D6DC-24F9-47A6-B554-96554EA7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32BD4-C999-47A7-9B51-278CBDF6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168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2D2E4-339C-40C9-8256-0C9C5E4D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B38DC0-02DA-4261-BBF9-C61111D00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8EE4F-6D07-4A43-939F-41D35191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08E46D-B9CB-4F4D-8FC5-6DB895AE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ECBE0-3759-47D0-8E53-264D232D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1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C22FB4-FD1C-43EE-A03C-D05C36862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36D508-0DA4-4888-A128-CB71A4F95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B0057-27B4-4CCB-B707-2FDFDE9C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4ED59-2F79-44A8-A37C-672C238F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1D1289-7674-47D1-984B-A75D3987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87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ED8BE-C4E0-4CC1-9602-F05CA910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3BEB54-EB5C-484F-8DE4-D02C1BC16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7AFE5-1699-427D-B994-220DD016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90AED-CAC8-45E2-ADB3-A491BC3B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12FE4-6769-40E8-89DB-CC29061A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20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A7A0E-B592-480B-A9AA-3C68D21C1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0C7ACC-B9F2-4482-BBB6-77103827F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5B0F0-2188-48F5-9478-32488795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019D4-8FFC-4556-9F62-127AA175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28CFD9-6D1A-47DC-8F29-98438627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20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4DBA0-8541-4982-8D9F-2461E8A0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8F1A51-BBBC-4FA8-8341-CDCF58EFE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B53852-5BC6-4739-BEA5-0B1E8E6D3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07891B-218B-44CF-AEE7-639FD5CC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5E2898-B914-468B-95D7-951CF19F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7F6FE4-E113-4DF2-9473-8FB7CDA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710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2855C-4D93-4B40-8DD4-A439A6D7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E2ECC8-50D7-418F-9E21-F27EC866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508F2-90F3-4B82-8861-38CE91062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8ACBDE-E3D6-42CB-AFFF-DDCC37CC7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1FCC18-D7EE-41A7-AB6D-2E8DA5CEA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DE92C4-4853-4206-B9F4-10F347DF0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D6DCDE-353A-4F81-90B5-D4D4617D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50E898-E907-452D-A349-C00A7CF2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1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A6A33-261B-421F-870E-4F28E912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569E82-E8EC-4211-8566-54629074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CB36EF-8CF0-4EC2-9034-60B4A092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243EE7-E3ED-4B4B-92FF-4EBD0E7F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E4B311-05AC-4550-B2C9-21F0DB2B2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8A3138-E6B1-452C-AB50-5A0A08B6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E4609-11B9-47AE-B920-3A06E0F3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26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AD9B2-CC9B-415F-A12D-D3F4551D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5D14A-3A29-4951-A3F8-109D25BB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E6C04F-B319-41A0-BC14-D31BE8DA5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A45799-AFED-424F-AB22-98A87E7A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244D12-7A83-42F9-A07B-591C3192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65D248-A580-4A32-BB21-16FDCE43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4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C973-59F1-4096-97D7-387D2D8B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D6A6C7-F6E8-43E7-B468-296A1839D1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45F7BB-03BB-4168-B493-691FC7471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498219-01D6-431A-8770-048180D8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7052F5-3575-4DA7-AE3D-632A5F3B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63B981-ECA2-4671-A058-1420C360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76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BA83E6-4E15-40F4-87E7-7D01AD2D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C5F66F-6EFA-418D-A308-FB95BFDD6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6B09E3-F27F-4EBD-A959-03518F34F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FF56-712F-4F1E-B3AA-66F1F66BA70B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B23E5-51AB-4D6E-BB58-618EB6843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1F529E-3E39-4B19-9610-16CBA9FED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E6BCE-D742-40DB-A2EB-574FA32420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1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DA1FEFE-449D-44F3-B06E-E994C688C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00" y="5306502"/>
            <a:ext cx="1394564" cy="2604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45A5C-8901-41DD-B938-46500CBCBFD6}"/>
              </a:ext>
            </a:extLst>
          </p:cNvPr>
          <p:cNvSpPr txBox="1"/>
          <p:nvPr/>
        </p:nvSpPr>
        <p:spPr>
          <a:xfrm>
            <a:off x="163496" y="248613"/>
            <a:ext cx="8429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Part.2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순위 데이터를 통한 흥미 변화 시각화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80A0C6-E5EA-4030-A5C4-4278379728DE}"/>
              </a:ext>
            </a:extLst>
          </p:cNvPr>
          <p:cNvSpPr/>
          <p:nvPr/>
        </p:nvSpPr>
        <p:spPr>
          <a:xfrm>
            <a:off x="0" y="1760705"/>
            <a:ext cx="12192000" cy="3472775"/>
          </a:xfrm>
          <a:prstGeom prst="rect">
            <a:avLst/>
          </a:prstGeom>
          <a:solidFill>
            <a:schemeClr val="accent2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A3ECE-DAF8-491B-93A5-C3BC4D802540}"/>
              </a:ext>
            </a:extLst>
          </p:cNvPr>
          <p:cNvSpPr txBox="1"/>
          <p:nvPr/>
        </p:nvSpPr>
        <p:spPr>
          <a:xfrm>
            <a:off x="483311" y="2551837"/>
            <a:ext cx="1151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코로나로 인한 사람들의 흥미 변화 및 유망 품목을 파악하기 위해 앱 데이터를 크롤링하여 분석해보았습니다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데이터를 사용한 이유는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코로나로 인해 노트북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핸드폰과 같은 온라인 환경 사용 빈도가 증가하였고 이에 따라 그 상황에 가장 알맞은 어플리케이션을 설치하여 사용할 것이라고 판단하였습니다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앱 순위는 매달 변동됨으로써 사람들의 관심사를 파악하기에 용이하다고 생각하였습니다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B8CB81-F4B0-4178-A809-3F4D4731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71" y="5314899"/>
            <a:ext cx="1394564" cy="27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2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7327B4-6681-408A-B98F-EBD75F444B30}"/>
              </a:ext>
            </a:extLst>
          </p:cNvPr>
          <p:cNvSpPr txBox="1"/>
          <p:nvPr/>
        </p:nvSpPr>
        <p:spPr>
          <a:xfrm>
            <a:off x="263046" y="206680"/>
            <a:ext cx="419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플레이스토어 무료</a:t>
            </a:r>
          </a:p>
        </p:txBody>
      </p:sp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A5EE362D-1545-4E65-8168-C64E7941196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3" end="2125.5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4522" y="1191298"/>
            <a:ext cx="8507478" cy="4793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A4D6B-953E-478B-A234-D17D8B007F2F}"/>
              </a:ext>
            </a:extLst>
          </p:cNvPr>
          <p:cNvSpPr txBox="1"/>
          <p:nvPr/>
        </p:nvSpPr>
        <p:spPr>
          <a:xfrm>
            <a:off x="263046" y="1281121"/>
            <a:ext cx="3421476" cy="461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10-12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월의 경우에는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비즈니스와 건강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운동이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월에 조금 증가하였다가 이후에는 감소하여 모든 장르들이 별 추세를 보이지 않습니다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증감율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추이를 보았을 때에는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2-5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월을 지나며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건강 운동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자동차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관련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어플들이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기준값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대비 증가하는 추세를 보였고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비즈니스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월에서도 꾸준히 증가한 모습을 보였습니다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EC7492-329A-461B-A1A6-C1E3498CCB95}"/>
              </a:ext>
            </a:extLst>
          </p:cNvPr>
          <p:cNvSpPr txBox="1"/>
          <p:nvPr/>
        </p:nvSpPr>
        <p:spPr>
          <a:xfrm>
            <a:off x="263046" y="206680"/>
            <a:ext cx="419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플레이스토어 유료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8F439-3A82-4438-AF18-87B901C38995}"/>
              </a:ext>
            </a:extLst>
          </p:cNvPr>
          <p:cNvSpPr txBox="1"/>
          <p:nvPr/>
        </p:nvSpPr>
        <p:spPr>
          <a:xfrm>
            <a:off x="263046" y="791455"/>
            <a:ext cx="3421476" cy="586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10-12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월의 경우에는 모든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어플들이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별다른 증가 추세를 보이지 않습니다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증감율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추이를 보았을 때에는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월부터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여행 및 지역정보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엔터테인먼트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라이프스타일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자동차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증가 추세를 보이기 시작하여 이후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또한 증가 추세를 보입니다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유료 어플의 경우에는 무료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어플에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비해 시대적 상황에 따른 변화가 크지 않고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개인의 취향 및 라이프스타일의 영향을 받는 경향이 있다는 것을 확인할 수 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4F2B4581-A50A-4736-B17D-9352BC7D8B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13" end="2001.14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6791" y="1058862"/>
            <a:ext cx="8412163" cy="4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1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36B3BD-86AE-483C-9028-3CD74092ACE4}"/>
              </a:ext>
            </a:extLst>
          </p:cNvPr>
          <p:cNvSpPr txBox="1"/>
          <p:nvPr/>
        </p:nvSpPr>
        <p:spPr>
          <a:xfrm>
            <a:off x="263046" y="206680"/>
            <a:ext cx="419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플레이스토어 매출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8A245-C660-4E8E-93F5-D3DA1A05263A}"/>
              </a:ext>
            </a:extLst>
          </p:cNvPr>
          <p:cNvSpPr txBox="1"/>
          <p:nvPr/>
        </p:nvSpPr>
        <p:spPr>
          <a:xfrm>
            <a:off x="2361156" y="5776465"/>
            <a:ext cx="8192024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년의 경우에는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금융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초반 증가 추세를 보였습니다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이후에도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금융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꾸준히 증가 추세를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월까지 보이는 것을 확인할 수 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DEAAEE47-A04E-4126-AA5C-6DE8CABA4B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918" y="1015424"/>
            <a:ext cx="8412163" cy="4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B94DBF-E1FF-45A7-9A42-6BAEDEEB2909}"/>
              </a:ext>
            </a:extLst>
          </p:cNvPr>
          <p:cNvSpPr txBox="1"/>
          <p:nvPr/>
        </p:nvSpPr>
        <p:spPr>
          <a:xfrm>
            <a:off x="263046" y="206680"/>
            <a:ext cx="419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스토어 무료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CAC0C-C174-4DAC-9B21-AACDF5DC5AD0}"/>
              </a:ext>
            </a:extLst>
          </p:cNvPr>
          <p:cNvSpPr txBox="1"/>
          <p:nvPr/>
        </p:nvSpPr>
        <p:spPr>
          <a:xfrm>
            <a:off x="263046" y="1281121"/>
            <a:ext cx="3421476" cy="295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년의 경우에는 별다른 변화가 없습니다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년의 경우에는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뉴스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잡지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유틸리티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Navigation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어플들이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주로 상승세를 보입니다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이후에는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자동차 경주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게임 또한 상승 추세를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나타내었습니다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2796D5BC-E033-4A12-9442-A51DFF213BD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720.78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4522" y="1058862"/>
            <a:ext cx="8412163" cy="4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B94DBF-E1FF-45A7-9A42-6BAEDEEB2909}"/>
              </a:ext>
            </a:extLst>
          </p:cNvPr>
          <p:cNvSpPr txBox="1"/>
          <p:nvPr/>
        </p:nvSpPr>
        <p:spPr>
          <a:xfrm>
            <a:off x="263046" y="206680"/>
            <a:ext cx="419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스토어 유료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CAC0C-C174-4DAC-9B21-AACDF5DC5AD0}"/>
              </a:ext>
            </a:extLst>
          </p:cNvPr>
          <p:cNvSpPr txBox="1"/>
          <p:nvPr/>
        </p:nvSpPr>
        <p:spPr>
          <a:xfrm>
            <a:off x="2041741" y="5799137"/>
            <a:ext cx="7590773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년의 경우에는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커뮤니케이션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앱들의 큰 상승세가 나타납니다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년에 들어서는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커뮤니케이션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등의 상승세를 확인할 수 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E1EBB6D5-5319-4C0F-9247-9D853E459F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918" y="1058862"/>
            <a:ext cx="8412163" cy="4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3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B94DBF-E1FF-45A7-9A42-6BAEDEEB2909}"/>
              </a:ext>
            </a:extLst>
          </p:cNvPr>
          <p:cNvSpPr txBox="1"/>
          <p:nvPr/>
        </p:nvSpPr>
        <p:spPr>
          <a:xfrm>
            <a:off x="263046" y="206680"/>
            <a:ext cx="419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스토어 매출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CAC0C-C174-4DAC-9B21-AACDF5DC5AD0}"/>
              </a:ext>
            </a:extLst>
          </p:cNvPr>
          <p:cNvSpPr txBox="1"/>
          <p:nvPr/>
        </p:nvSpPr>
        <p:spPr>
          <a:xfrm>
            <a:off x="2505204" y="5776465"/>
            <a:ext cx="760329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앱스토어 매출의 경우에는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자동차 경주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등의 몇가지 장르를 제외하고는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장르의 점수 합이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컸으므로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별다른 비교가 어려웠습니다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27564164-A281-4A4D-BFD5-1531C6F805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918" y="1036190"/>
            <a:ext cx="8412163" cy="4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7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B94DBF-E1FF-45A7-9A42-6BAEDEEB2909}"/>
              </a:ext>
            </a:extLst>
          </p:cNvPr>
          <p:cNvSpPr txBox="1"/>
          <p:nvPr/>
        </p:nvSpPr>
        <p:spPr>
          <a:xfrm>
            <a:off x="263046" y="206680"/>
            <a:ext cx="419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 시각화 결론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CAC0C-C174-4DAC-9B21-AACDF5DC5AD0}"/>
              </a:ext>
            </a:extLst>
          </p:cNvPr>
          <p:cNvSpPr txBox="1"/>
          <p:nvPr/>
        </p:nvSpPr>
        <p:spPr>
          <a:xfrm>
            <a:off x="1453019" y="1537328"/>
            <a:ext cx="9557359" cy="378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플레이스토어의 경우 코로나의 영향을 받았다고 할 수 있는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자동차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건강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관련 앱들이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이후 상승세를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나타내었습니다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무료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유료의 경우에 있어서는 무료 앱들이 시대적 상황을 더욱 반영한다는 것을 확인할 수 있었으며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유료 앱은 개인의 취향에 따른 선호도가 더 크다는 것을 확인할 수 있었습니다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코로나에 있어서는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자동차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Navigation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즉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대중교통의 이용이 코로나 감염 위험을 높일 수 있으므로 개인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자차를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활용하게 되면서 자동차 관련 앱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개인의 건강을 간단히 확인할 수 있는 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원격 의료 앱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들이 유망하다는 것을 확인할 수 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40207F-2C99-4B77-ABA4-7AFCD91B3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6" y="4798334"/>
            <a:ext cx="1900423" cy="19004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371D97-EC91-461E-8D1B-5D78EC22F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25" y="456452"/>
            <a:ext cx="1415880" cy="1415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C9A9DB-9B0A-4694-BF32-48C8903AC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83" y="4798334"/>
            <a:ext cx="1900423" cy="1900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0CD43C-60E3-452C-8B9D-C559B5D31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83" y="343421"/>
            <a:ext cx="2116594" cy="21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5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404</Words>
  <Application>Microsoft Office PowerPoint</Application>
  <PresentationFormat>와이드스크린</PresentationFormat>
  <Paragraphs>26</Paragraphs>
  <Slides>8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민정</dc:creator>
  <cp:lastModifiedBy>서 민정</cp:lastModifiedBy>
  <cp:revision>5</cp:revision>
  <dcterms:created xsi:type="dcterms:W3CDTF">2020-07-23T04:08:02Z</dcterms:created>
  <dcterms:modified xsi:type="dcterms:W3CDTF">2020-07-23T04:43:55Z</dcterms:modified>
</cp:coreProperties>
</file>